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8" r:id="rId12"/>
  </p:sldIdLst>
  <p:sldSz cx="9144000" cy="5143500" type="screen16x9"/>
  <p:notesSz cx="6858000" cy="9144000"/>
  <p:embeddedFontLst>
    <p:embeddedFont>
      <p:font typeface="Oswald" panose="02000503000000000000" pitchFamily="2" charset="0"/>
      <p:regular r:id="rId14"/>
    </p:embeddedFont>
    <p:embeddedFont>
      <p:font typeface="Source Code Pro" panose="020B0604020202020204" charset="0"/>
      <p:regular r:id="rId15"/>
      <p:bold r:id="rId16"/>
    </p:embeddedFont>
    <p:embeddedFont>
      <p:font typeface="Myriad Pro Light" panose="020B0603030403020204" pitchFamily="34" charset="0"/>
      <p:bold r:id="rId17"/>
      <p:boldItalic r:id="rId18"/>
    </p:embeddedFont>
    <p:embeddedFont>
      <p:font typeface="UVN Bai Sau" panose="04030605020802020C03" pitchFamily="82" charset="0"/>
      <p:regular r:id="rId19"/>
      <p:bold r:id="rId20"/>
    </p:embeddedFont>
    <p:embeddedFont>
      <p:font typeface="UTM Bebas" panose="02040603050506020204" pitchFamily="18" charset="0"/>
      <p:regular r:id="rId21"/>
    </p:embeddedFont>
    <p:embeddedFont>
      <p:font typeface="Roboto Mon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1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21579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580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42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31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95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a308d9e2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a308d9e2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9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94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19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a308d9e2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a308d9e2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95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a308d9e2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a308d9e2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106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a308d9e2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a308d9e2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85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  <p:sp>
        <p:nvSpPr>
          <p:cNvPr id="4" name="Rectangle 3"/>
          <p:cNvSpPr/>
          <p:nvPr userDrawn="1"/>
        </p:nvSpPr>
        <p:spPr>
          <a:xfrm>
            <a:off x="0" y="543697"/>
            <a:ext cx="9144000" cy="799071"/>
          </a:xfrm>
          <a:prstGeom prst="rect">
            <a:avLst/>
          </a:prstGeom>
          <a:solidFill>
            <a:srgbClr val="035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23" y="98855"/>
            <a:ext cx="1679630" cy="1679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73" y="148336"/>
            <a:ext cx="1588959" cy="15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9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1912395" y="624716"/>
            <a:ext cx="5319211" cy="1350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smtClean="0">
                <a:latin typeface="UVN Bai Sau" panose="04030605020802020C03" pitchFamily="82" charset="0"/>
              </a:rPr>
              <a:t>Meat U</a:t>
            </a:r>
            <a:r>
              <a:rPr lang="en-US" sz="9600" b="1" smtClean="0">
                <a:latin typeface="UVN Bai Sau" panose="04030605020802020C03" pitchFamily="82" charset="0"/>
              </a:rPr>
              <a:t>p</a:t>
            </a:r>
            <a:r>
              <a:rPr lang="en-US" sz="8800" b="1" smtClean="0">
                <a:latin typeface="UVN Bai Sau" panose="04030605020802020C03" pitchFamily="82" charset="0"/>
              </a:rPr>
              <a:t>!</a:t>
            </a:r>
            <a:endParaRPr sz="8800" b="1">
              <a:latin typeface="UVN Bai Sau" panose="04030605020802020C03" pitchFamily="82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24884" y="3510896"/>
            <a:ext cx="622269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rgbClr val="0359A1"/>
                </a:solidFill>
                <a:latin typeface="UTM Bebas" panose="02040603050506020204" pitchFamily="18" charset="0"/>
              </a:rPr>
              <a:t>Ứng dụng hỗ trợ tạo cuộc hẹn Tự ĐỘng </a:t>
            </a:r>
            <a:endParaRPr>
              <a:solidFill>
                <a:srgbClr val="0359A1"/>
              </a:solidFill>
              <a:latin typeface="UTM Bebas" panose="02040603050506020204" pitchFamily="18" charset="0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191332" y="2174085"/>
            <a:ext cx="2678545" cy="4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mtClean="0">
                <a:solidFill>
                  <a:schemeClr val="bg1"/>
                </a:solidFill>
                <a:latin typeface="UVN Bai Sau" panose="04030605020802020C03" pitchFamily="82" charset="0"/>
                <a:ea typeface="Source Code Pro"/>
                <a:cs typeface="Source Code Pro"/>
                <a:sym typeface="Source Code Pro"/>
              </a:rPr>
              <a:t>“</a:t>
            </a:r>
            <a:r>
              <a:rPr lang="en-US" sz="2000" b="1" smtClean="0">
                <a:solidFill>
                  <a:schemeClr val="bg1"/>
                </a:solidFill>
                <a:latin typeface="UVN Bai Sau" panose="04030605020802020C03" pitchFamily="82" charset="0"/>
                <a:ea typeface="Source Code Pro"/>
                <a:cs typeface="Source Code Pro"/>
                <a:sym typeface="Source Code Pro"/>
              </a:rPr>
              <a:t>Soup Pot</a:t>
            </a:r>
            <a:r>
              <a:rPr lang="en-US" sz="2000" smtClean="0">
                <a:solidFill>
                  <a:schemeClr val="bg1"/>
                </a:solidFill>
                <a:latin typeface="UVN Bai Sau" panose="04030605020802020C03" pitchFamily="82" charset="0"/>
                <a:ea typeface="Source Code Pro"/>
                <a:cs typeface="Source Code Pro"/>
                <a:sym typeface="Source Code Pro"/>
              </a:rPr>
              <a:t>” Team</a:t>
            </a:r>
            <a:endParaRPr sz="2000">
              <a:solidFill>
                <a:schemeClr val="bg1"/>
              </a:solidFill>
              <a:latin typeface="UVN Bai Sau" panose="04030605020802020C03" pitchFamily="82" charset="0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" name="Google Shape;64;p13"/>
          <p:cNvSpPr txBox="1"/>
          <p:nvPr/>
        </p:nvSpPr>
        <p:spPr>
          <a:xfrm>
            <a:off x="4014257" y="1930430"/>
            <a:ext cx="1032695" cy="28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bg1"/>
                </a:solidFill>
                <a:latin typeface="UVN Bai Sau" panose="04030605020802020C03" pitchFamily="82" charset="0"/>
                <a:ea typeface="Source Code Pro"/>
                <a:cs typeface="Source Code Pro"/>
                <a:sym typeface="Source Code Pro"/>
              </a:rPr>
              <a:t>from</a:t>
            </a:r>
            <a:endParaRPr>
              <a:solidFill>
                <a:schemeClr val="bg1"/>
              </a:solidFill>
              <a:latin typeface="UVN Bai Sau" panose="04030605020802020C03" pitchFamily="82" charset="0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19" y="3186572"/>
            <a:ext cx="1909249" cy="19092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52" y="3268216"/>
            <a:ext cx="1762737" cy="176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 build="p"/>
      <p:bldP spid="6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706" y="1944547"/>
            <a:ext cx="2703808" cy="270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030" y="1944547"/>
            <a:ext cx="2703808" cy="270380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311570" y="643750"/>
            <a:ext cx="44230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VN Bai Sau" panose="04030605020802020C03" pitchFamily="82" charset="0"/>
              </a:rPr>
              <a:t>Chọn địa điểm cuộc hẹn</a:t>
            </a:r>
            <a:endParaRPr lang="en-US" sz="32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VN Bai Sau" panose="04030605020802020C03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440" y="1865290"/>
            <a:ext cx="39932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smtClean="0">
                <a:solidFill>
                  <a:srgbClr val="7030A0"/>
                </a:solidFill>
                <a:latin typeface="UVN Bai Sau" panose="04030605020802020C03" pitchFamily="82" charset="0"/>
              </a:rPr>
              <a:t>Cho phép người dung đưa địa chỉ của mình lên</a:t>
            </a:r>
          </a:p>
          <a:p>
            <a:pPr marL="285750" indent="-285750">
              <a:buFontTx/>
              <a:buChar char="-"/>
            </a:pPr>
            <a:r>
              <a:rPr lang="en-US" sz="2000" smtClean="0">
                <a:solidFill>
                  <a:srgbClr val="7030A0"/>
                </a:solidFill>
                <a:latin typeface="UVN Bai Sau" panose="04030605020802020C03" pitchFamily="82" charset="0"/>
              </a:rPr>
              <a:t>Tổng hợp và trả về địa điểm ở giữa nhóm người </a:t>
            </a:r>
            <a:r>
              <a:rPr lang="en-US" sz="2000">
                <a:solidFill>
                  <a:srgbClr val="0359A1"/>
                </a:solidFill>
                <a:latin typeface="UVN Bai Sau" panose="04030605020802020C03" pitchFamily="82" charset="0"/>
              </a:rPr>
              <a:t>Gợi ý vị trí thuận tiện cho việc gặp mặt: gần các thành viên nhất và lọc các địa điểm theo mục đích của cuộc </a:t>
            </a:r>
            <a:r>
              <a:rPr lang="en-US" sz="2000" smtClean="0">
                <a:solidFill>
                  <a:srgbClr val="0359A1"/>
                </a:solidFill>
                <a:latin typeface="UVN Bai Sau" panose="04030605020802020C03" pitchFamily="82" charset="0"/>
              </a:rPr>
              <a:t>hẹn (shopping/ ăn uống …)</a:t>
            </a:r>
            <a:endParaRPr lang="vi-VN" sz="2000"/>
          </a:p>
          <a:p>
            <a:endParaRPr lang="en-US" sz="2000">
              <a:solidFill>
                <a:srgbClr val="7030A0"/>
              </a:solidFill>
              <a:latin typeface="UVN Bai Sau" panose="04030605020802020C03" pitchFamily="82" charset="0"/>
            </a:endParaRPr>
          </a:p>
        </p:txBody>
      </p:sp>
      <p:pic>
        <p:nvPicPr>
          <p:cNvPr id="4098" name="Picture 2" descr="https://scontent.fhan9-1.fna.fbcdn.net/v/t1.15752-9/67488355_387536741966122_7903697533627531264_n.png?_nc_cat=103&amp;_nc_oc=AQklVb0isPo9pKVb6pD7vgnf0lrR3917cn09PvbvOm2MHuDEnPa9PMzi6cyo2zn_Z83ExmOtQ4WdGR7fF8qeLYjz&amp;_nc_ht=scontent.fhan9-1.fna&amp;oh=52fac42d53870c3699ec976f3f8b5d86&amp;oe=5DEDE7F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57"/>
          <a:stretch/>
        </p:blipFill>
        <p:spPr bwMode="auto">
          <a:xfrm>
            <a:off x="4905643" y="2256640"/>
            <a:ext cx="1184763" cy="200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05" y="2227176"/>
            <a:ext cx="1153229" cy="2051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1186"/>
            <a:ext cx="9144000" cy="989901"/>
          </a:xfrm>
          <a:prstGeom prst="rect">
            <a:avLst/>
          </a:prstGeom>
          <a:solidFill>
            <a:srgbClr val="0359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" y="1642040"/>
            <a:ext cx="5553512" cy="312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11570" y="643750"/>
            <a:ext cx="38042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VN Bai Sau" panose="04030605020802020C03" pitchFamily="82" charset="0"/>
              </a:rPr>
              <a:t>Thank for watching!</a:t>
            </a:r>
            <a:endParaRPr lang="en-US" sz="32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VN Bai Sau" panose="04030605020802020C03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26" y="1790587"/>
            <a:ext cx="2746904" cy="2746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04" y="1919733"/>
            <a:ext cx="2536112" cy="2536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-ione.vnecdn.net/2019/07/06/65957985-1343707569113315-4232-6546-7459-156236957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81" y="1774688"/>
            <a:ext cx="3143851" cy="236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83" y="2599495"/>
            <a:ext cx="2222791" cy="2084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11570" y="643750"/>
            <a:ext cx="43220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cap="none" spc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VN Bai Sau" panose="04030605020802020C03" pitchFamily="82" charset="0"/>
              </a:rPr>
              <a:t>Giới thiệu về ứng dụng</a:t>
            </a:r>
            <a:endParaRPr lang="en-US" sz="32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VN Bai Sau" panose="04030605020802020C03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795" y="2075935"/>
            <a:ext cx="3385751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7795" y="1804086"/>
            <a:ext cx="31798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mtClean="0">
                <a:solidFill>
                  <a:srgbClr val="0359A1"/>
                </a:solidFill>
                <a:latin typeface="UVN Bai Sau" panose="04030605020802020C03" pitchFamily="82" charset="0"/>
              </a:rPr>
              <a:t>Hỗ trợ việc tạo lập nhóm, lên lịch gặp mặt cho nhóm</a:t>
            </a:r>
          </a:p>
          <a:p>
            <a:pPr marL="285750" indent="-285750">
              <a:buFontTx/>
              <a:buChar char="-"/>
            </a:pPr>
            <a:endParaRPr lang="en-US" smtClean="0">
              <a:solidFill>
                <a:srgbClr val="0359A1"/>
              </a:solidFill>
              <a:latin typeface="UVN Bai Sau" panose="04030605020802020C03" pitchFamily="82" charset="0"/>
            </a:endParaRPr>
          </a:p>
          <a:p>
            <a:pPr marL="285750" indent="-285750">
              <a:buFontTx/>
              <a:buChar char="-"/>
            </a:pPr>
            <a:r>
              <a:rPr lang="en-US" smtClean="0">
                <a:solidFill>
                  <a:srgbClr val="0359A1"/>
                </a:solidFill>
                <a:latin typeface="UVN Bai Sau" panose="04030605020802020C03" pitchFamily="82" charset="0"/>
              </a:rPr>
              <a:t>Phân tích thời gian rảnh của các thành viên trong nhóm và hỗ trợ chọn ra thời điểm gặp mặt hợp lý</a:t>
            </a:r>
          </a:p>
          <a:p>
            <a:pPr marL="285750" indent="-285750">
              <a:buFontTx/>
              <a:buChar char="-"/>
            </a:pPr>
            <a:endParaRPr lang="en-US" smtClean="0">
              <a:solidFill>
                <a:srgbClr val="0359A1"/>
              </a:solidFill>
              <a:latin typeface="UVN Bai Sau" panose="04030605020802020C03" pitchFamily="82" charset="0"/>
            </a:endParaRPr>
          </a:p>
          <a:p>
            <a:pPr marL="285750" indent="-285750">
              <a:buFontTx/>
              <a:buChar char="-"/>
            </a:pPr>
            <a:r>
              <a:rPr lang="en-US" smtClean="0">
                <a:solidFill>
                  <a:srgbClr val="0359A1"/>
                </a:solidFill>
                <a:latin typeface="UVN Bai Sau" panose="04030605020802020C03" pitchFamily="82" charset="0"/>
              </a:rPr>
              <a:t>Gợi ý vị trí thuận tiện cho việc gặp mặt: gần các thành viên nhất và lọc các địa điểm theo mục đích của cuộc hẹn</a:t>
            </a:r>
          </a:p>
          <a:p>
            <a:pPr marL="285750" indent="-285750">
              <a:buFontTx/>
              <a:buChar char="-"/>
            </a:pPr>
            <a:endParaRPr lang="en-US">
              <a:solidFill>
                <a:srgbClr val="0359A1"/>
              </a:solidFill>
              <a:latin typeface="UVN Bai Sau" panose="04030605020802020C03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8" y="1918675"/>
            <a:ext cx="2214767" cy="2075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5"/>
          <p:cNvCxnSpPr/>
          <p:nvPr/>
        </p:nvCxnSpPr>
        <p:spPr>
          <a:xfrm>
            <a:off x="-6875" y="2900700"/>
            <a:ext cx="6717300" cy="1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5"/>
          <p:cNvSpPr txBox="1">
            <a:spLocks noGrp="1"/>
          </p:cNvSpPr>
          <p:nvPr>
            <p:ph type="title" idx="4294967295"/>
          </p:nvPr>
        </p:nvSpPr>
        <p:spPr>
          <a:xfrm>
            <a:off x="134224" y="539256"/>
            <a:ext cx="8521700" cy="733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bg1"/>
                </a:solidFill>
                <a:latin typeface="Myriad Pro Light" panose="020B0603030403020204" pitchFamily="34" charset="0"/>
              </a:rPr>
              <a:t>Công nghệ áp dụng</a:t>
            </a:r>
            <a:endParaRPr>
              <a:solidFill>
                <a:schemeClr val="bg1"/>
              </a:solidFill>
              <a:latin typeface="Myriad Pro Light" panose="020B0603030403020204" pitchFamily="34" charset="0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78075" y="2596750"/>
            <a:ext cx="16161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Thiết </a:t>
            </a:r>
            <a:br>
              <a:rPr lang="vi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vi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kế chuyển động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311697" y="150316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311700" y="19889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Expo</a:t>
            </a:r>
            <a:endParaRPr sz="3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304126" y="2147415"/>
            <a:ext cx="1506600" cy="150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15"/>
          <p:cNvCxnSpPr/>
          <p:nvPr/>
        </p:nvCxnSpPr>
        <p:spPr>
          <a:xfrm rot="10800000" flipH="1">
            <a:off x="6681100" y="1859025"/>
            <a:ext cx="1245900" cy="106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5"/>
          <p:cNvCxnSpPr/>
          <p:nvPr/>
        </p:nvCxnSpPr>
        <p:spPr>
          <a:xfrm>
            <a:off x="6681100" y="2925525"/>
            <a:ext cx="1594800" cy="101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75" y="2672900"/>
            <a:ext cx="1790475" cy="1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750" y="2569375"/>
            <a:ext cx="1095189" cy="6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Picture 12" descr="https://lh4.googleusercontent.com/4NroFsosomrd4TAZyaw6O77gj612Wz0eUYsWc-JUj6I7F1STRmFZPPuQbs0wLbE7HFFUlz7xuEKN4fdw-8nam5PS94uI23eUtEUOIdScSmQob49VduNufdNvD06noN0XYsbRFRc1Q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37" y="1868173"/>
            <a:ext cx="1533525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00" y="3283198"/>
            <a:ext cx="1289662" cy="1174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 animBg="1"/>
      <p:bldP spid="83" grpId="0"/>
      <p:bldP spid="8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5126" y="1952191"/>
            <a:ext cx="212429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VN Bai Sau" panose="04030605020802020C03" pitchFamily="82" charset="0"/>
              </a:rPr>
              <a:t>Biểu đồ </a:t>
            </a:r>
          </a:p>
          <a:p>
            <a:r>
              <a:rPr lang="en-US" sz="32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VN Bai Sau" panose="04030605020802020C03" pitchFamily="82" charset="0"/>
              </a:rPr>
              <a:t>ca sử dụng</a:t>
            </a:r>
            <a:endParaRPr lang="en-US" sz="32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VN Bai Sau" panose="04030605020802020C03" pitchFamily="82" charset="0"/>
            </a:endParaRPr>
          </a:p>
        </p:txBody>
      </p:sp>
      <p:pic>
        <p:nvPicPr>
          <p:cNvPr id="2052" name="Picture 4" descr="https://scontent.fhan9-1.fna.fbcdn.net/v/t1.15752-9/67645064_646723592477090_3402165202865618944_n.png?_nc_cat=111&amp;_nc_oc=AQklAIC_0E7XiF7OcssCxvHBd5SPuXv9Got35I-_GW7sTTHIB0mQZ_dB2hs8t8kU0QmabTDhDuepkxbOuUcxT2FR&amp;_nc_ht=scontent.fhan9-1.fna&amp;oh=e98cc56d0d33ea7aa932ed90f9c331e1&amp;oe=5DA555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01" y="676577"/>
            <a:ext cx="4924150" cy="389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33" y="250827"/>
            <a:ext cx="5517085" cy="4479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yriad Pro Light" panose="020B0603030403020204" pitchFamily="34" charset="0"/>
              </a:rPr>
              <a:t>Phát </a:t>
            </a:r>
            <a:r>
              <a:rPr lang="vi" smtClean="0">
                <a:latin typeface="Myriad Pro Light" panose="020B0603030403020204" pitchFamily="34" charset="0"/>
              </a:rPr>
              <a:t>triển </a:t>
            </a:r>
            <a:r>
              <a:rPr lang="vi">
                <a:latin typeface="Myriad Pro Light" panose="020B0603030403020204" pitchFamily="34" charset="0"/>
              </a:rPr>
              <a:t>các chức năng</a:t>
            </a:r>
            <a:endParaRPr>
              <a:latin typeface="UVN Bai Sau" panose="04030605020802020C0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https://lh3.googleusercontent.com/GDhmypPlsNvd_SiD7QZOU8mZsXLELwUowsUY-5xZzxcNRUVz-B3KQ-OSnxXurtTqmK5K9R_1UcmihhueyYNvDB5o4KLlWVyJN7Ct25x8eiSZMU4FkZlbDDun_j858BrIL5PmArOrT-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43" y="1912731"/>
            <a:ext cx="2598103" cy="25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"/>
          <a:stretch/>
        </p:blipFill>
        <p:spPr>
          <a:xfrm>
            <a:off x="7387904" y="2212533"/>
            <a:ext cx="1142659" cy="2044912"/>
          </a:xfrm>
          <a:prstGeom prst="rect">
            <a:avLst/>
          </a:prstGeom>
        </p:spPr>
      </p:pic>
      <p:pic>
        <p:nvPicPr>
          <p:cNvPr id="3074" name="Picture 2" descr="https://lh3.googleusercontent.com/GDhmypPlsNvd_SiD7QZOU8mZsXLELwUowsUY-5xZzxcNRUVz-B3KQ-OSnxXurtTqmK5K9R_1UcmihhueyYNvDB5o4KLlWVyJN7Ct25x8eiSZMU4FkZlbDDun_j858BrIL5PmArOrT-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419" y="1912733"/>
            <a:ext cx="2598103" cy="25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https://lh3.googleusercontent.com/GDhmypPlsNvd_SiD7QZOU8mZsXLELwUowsUY-5xZzxcNRUVz-B3KQ-OSnxXurtTqmK5K9R_1UcmihhueyYNvDB5o4KLlWVyJN7Ct25x8eiSZMU4FkZlbDDun_j858BrIL5PmArOrT-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881" y="1912733"/>
            <a:ext cx="2598103" cy="25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lh5.googleusercontent.com/HrO4b5Dv32EWP0eYoznWEmSBAqmyrPN4lvmXtTMfMO9I2JQYq4vpOoOuebtSFvqHsQNC8GRodgs7Wh4XzwcX0GjERC_AM6qMAtVK9POzhYNZ7ossyeh5ax2P5ssl6O8g6jDIuXRKwb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12" y="2199677"/>
            <a:ext cx="1108250" cy="197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1570" y="643750"/>
            <a:ext cx="21515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VN Bai Sau" panose="04030605020802020C03" pitchFamily="82" charset="0"/>
              </a:rPr>
              <a:t>Đăng nhập</a:t>
            </a:r>
            <a:endParaRPr lang="en-US" sz="32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VN Bai Sau" panose="04030605020802020C03" pitchFamily="8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608" y="2559122"/>
            <a:ext cx="3179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359A1"/>
                </a:solidFill>
                <a:latin typeface="UVN Bai Sau" panose="04030605020802020C03" pitchFamily="82" charset="0"/>
              </a:rPr>
              <a:t>Cho phép người dùng đăng nhập bằng tài khoản Google</a:t>
            </a:r>
            <a:endParaRPr lang="en-US" sz="2400">
              <a:solidFill>
                <a:srgbClr val="0359A1"/>
              </a:solidFill>
              <a:latin typeface="UVN Bai Sau" panose="04030605020802020C03" pitchFamily="8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2"/>
          <a:stretch/>
        </p:blipFill>
        <p:spPr>
          <a:xfrm>
            <a:off x="4510861" y="2141662"/>
            <a:ext cx="1120757" cy="20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4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07" y="1817969"/>
            <a:ext cx="1248087" cy="2593247"/>
          </a:xfrm>
          <a:prstGeom prst="rect">
            <a:avLst/>
          </a:prstGeom>
        </p:spPr>
      </p:pic>
      <p:pic>
        <p:nvPicPr>
          <p:cNvPr id="110" name="Google Shape;110;p18" descr="Điện thoại thông minh màu đen theo hướng dọ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254" y="1628881"/>
            <a:ext cx="1655500" cy="31528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11570" y="643750"/>
            <a:ext cx="46858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VN Bai Sau" panose="04030605020802020C03" pitchFamily="82" charset="0"/>
              </a:rPr>
              <a:t>Xem các cuộc hẹn sắp tới</a:t>
            </a:r>
            <a:endParaRPr lang="en-US" sz="32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VN Bai Sau" panose="04030605020802020C03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4202" y="2268637"/>
            <a:ext cx="3993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7030A0"/>
                </a:solidFill>
                <a:latin typeface="UVN Bai Sau" panose="04030605020802020C03" pitchFamily="82" charset="0"/>
              </a:rPr>
              <a:t>Hiển thị các cuộc hẹn sắp tới:</a:t>
            </a:r>
          </a:p>
          <a:p>
            <a:r>
              <a:rPr lang="en-US" sz="2400" smtClean="0">
                <a:solidFill>
                  <a:srgbClr val="7030A0"/>
                </a:solidFill>
                <a:latin typeface="UVN Bai Sau" panose="04030605020802020C03" pitchFamily="82" charset="0"/>
              </a:rPr>
              <a:t>+ Địa điểm</a:t>
            </a:r>
          </a:p>
          <a:p>
            <a:r>
              <a:rPr lang="en-US" sz="2400" smtClean="0">
                <a:solidFill>
                  <a:srgbClr val="7030A0"/>
                </a:solidFill>
                <a:latin typeface="UVN Bai Sau" panose="04030605020802020C03" pitchFamily="82" charset="0"/>
              </a:rPr>
              <a:t>+ Thời gian và số lượng người tham dự</a:t>
            </a:r>
            <a:endParaRPr lang="en-US" sz="2400">
              <a:solidFill>
                <a:srgbClr val="7030A0"/>
              </a:solidFill>
              <a:latin typeface="UVN Bai Sau" panose="04030605020802020C0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10;p18" descr="Điện thoại thông minh màu đen theo hướng dọ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010" y="1777054"/>
            <a:ext cx="1527859" cy="314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 descr="https://scontent.fhan9-1.fna.fbcdn.net/v/t1.15752-9/67312281_649593995548422_2250970996666269696_n.png?_nc_cat=101&amp;_nc_oc=AQlxYGyp2agDFxjv3h_LXIT4okaeCOBX12ZA_earwyy3caQzTaW4h4yiNthzTYPv-mUGAeOt3OobCswrPAB034Bt&amp;_nc_ht=scontent.fhan9-1.fna&amp;oh=471336a5237ecfb0d13a1199491f474b&amp;oe=5DE0D7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33" y="2043120"/>
            <a:ext cx="1275422" cy="261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10;p18" descr="Điện thoại thông minh màu đen theo hướng dọ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788" y="1777054"/>
            <a:ext cx="1527859" cy="3147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11570" y="643750"/>
            <a:ext cx="32896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cap="none" spc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VN Bai Sau" panose="04030605020802020C03" pitchFamily="82" charset="0"/>
              </a:rPr>
              <a:t>Tạo cuộc hẹn mới</a:t>
            </a:r>
            <a:endParaRPr lang="en-US" sz="32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VN Bai Sau" panose="04030605020802020C03" pitchFamily="8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341" y="2834653"/>
            <a:ext cx="3993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7030A0"/>
                </a:solidFill>
                <a:latin typeface="UVN Bai Sau" panose="04030605020802020C03" pitchFamily="82" charset="0"/>
              </a:rPr>
              <a:t>- Tạo cuộc hẹn mới</a:t>
            </a:r>
          </a:p>
          <a:p>
            <a:r>
              <a:rPr lang="en-US" sz="2400" smtClean="0">
                <a:solidFill>
                  <a:srgbClr val="7030A0"/>
                </a:solidFill>
                <a:latin typeface="UVN Bai Sau" panose="04030605020802020C03" pitchFamily="82" charset="0"/>
              </a:rPr>
              <a:t>- Hiển thị box chat</a:t>
            </a:r>
          </a:p>
          <a:p>
            <a:endParaRPr lang="en-US" sz="2400">
              <a:solidFill>
                <a:srgbClr val="7030A0"/>
              </a:solidFill>
              <a:latin typeface="UVN Bai Sau" panose="04030605020802020C03" pitchFamily="8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"/>
          <a:stretch/>
        </p:blipFill>
        <p:spPr>
          <a:xfrm>
            <a:off x="6168683" y="2057516"/>
            <a:ext cx="1196512" cy="2385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911" y="1886673"/>
            <a:ext cx="2749235" cy="27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555" y="1886673"/>
            <a:ext cx="2749235" cy="274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311570" y="643750"/>
            <a:ext cx="44422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VN Bai Sau" panose="04030605020802020C03" pitchFamily="82" charset="0"/>
              </a:rPr>
              <a:t>Chọn thời gian cuộc hẹn</a:t>
            </a:r>
            <a:endParaRPr lang="en-US" sz="32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VN Bai Sau" panose="04030605020802020C03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617" y="2174896"/>
            <a:ext cx="39932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7030A0"/>
                </a:solidFill>
                <a:latin typeface="UVN Bai Sau" panose="04030605020802020C03" pitchFamily="82" charset="0"/>
              </a:rPr>
              <a:t>- Cho phép người dùng đưa list lịch rảnh của mình lên</a:t>
            </a:r>
          </a:p>
          <a:p>
            <a:r>
              <a:rPr lang="en-US" sz="2400" smtClean="0">
                <a:solidFill>
                  <a:srgbClr val="7030A0"/>
                </a:solidFill>
                <a:latin typeface="UVN Bai Sau" panose="04030605020802020C03" pitchFamily="82" charset="0"/>
              </a:rPr>
              <a:t>- Tổng hợp và trả về thời điểm có nhiều người có khả năng tham gia nhất</a:t>
            </a:r>
            <a:endParaRPr lang="en-US" sz="2400">
              <a:solidFill>
                <a:srgbClr val="7030A0"/>
              </a:solidFill>
              <a:latin typeface="UVN Bai Sau" panose="04030605020802020C03" pitchFamily="82" charset="0"/>
            </a:endParaRPr>
          </a:p>
        </p:txBody>
      </p:sp>
      <p:pic>
        <p:nvPicPr>
          <p:cNvPr id="5122" name="Picture 2" descr="https://scontent.fhan9-1.fna.fbcdn.net/v/t1.15752-9/67403315_1125145451026610_213773518892957696_n.png?_nc_cat=101&amp;_nc_oc=AQnktUuxJrpRS8CAXREn2KQnPRYxgQX8pg-Cr6qyGG1btT9FTDG-h5QrNxFoKR1sw-qHEX6laMeWfroXo2ayII50&amp;_nc_ht=scontent.fhan9-1.fna&amp;oh=6977ac7e44e1a0666bbf12893e05989d&amp;oe=5DA4642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0" b="12049"/>
          <a:stretch/>
        </p:blipFill>
        <p:spPr bwMode="auto">
          <a:xfrm>
            <a:off x="4840446" y="2214650"/>
            <a:ext cx="1200709" cy="20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content.fhan9-1.fna.fbcdn.net/v/t1.15752-9/67089399_639778866534337_5858408582281691136_n.jpg?_nc_cat=107&amp;_nc_oc=AQl_sEUVBaTvu7RyrFPL1HYciiiZazs5W65iCpQVyDQM4c7xqSRXRmczdxmjQMre4JlJG9PQCBMFiKcsjaG_JLfO&amp;_nc_ht=scontent.fhan9-1.fna&amp;oh=da90fa078205b56493952d66a09095d5&amp;oe=5DE00CC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284" y="2221179"/>
            <a:ext cx="1173149" cy="20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Modern Writer">
  <a:themeElements>
    <a:clrScheme name="Custom 1">
      <a:dk1>
        <a:srgbClr val="0359A1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250</Words>
  <Application>Microsoft Office PowerPoint</Application>
  <PresentationFormat>On-screen Show (16:9)</PresentationFormat>
  <Paragraphs>32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Oswald</vt:lpstr>
      <vt:lpstr>Source Code Pro</vt:lpstr>
      <vt:lpstr>Myriad Pro Light</vt:lpstr>
      <vt:lpstr>Arial</vt:lpstr>
      <vt:lpstr>UVN Bai Sau</vt:lpstr>
      <vt:lpstr>UTM Bebas</vt:lpstr>
      <vt:lpstr>Roboto Mono</vt:lpstr>
      <vt:lpstr>Modern Writer</vt:lpstr>
      <vt:lpstr>Meat Up!</vt:lpstr>
      <vt:lpstr>PowerPoint Presentation</vt:lpstr>
      <vt:lpstr>Công nghệ áp dụng</vt:lpstr>
      <vt:lpstr>PowerPoint Presentation</vt:lpstr>
      <vt:lpstr>Phát triển các chức năng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Meat Up!</dc:title>
  <dc:creator>NoCtrlZ</dc:creator>
  <cp:lastModifiedBy>Nguyễn Văn Huy</cp:lastModifiedBy>
  <cp:revision>31</cp:revision>
  <dcterms:modified xsi:type="dcterms:W3CDTF">2019-07-28T10:06:02Z</dcterms:modified>
</cp:coreProperties>
</file>